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3" Type="http://schemas.openxmlformats.org/officeDocument/2006/relationships/extended-properties" Target="docProps/app.xml"/>
  <Relationship Id="rId2" Type="http://schemas.openxmlformats.org/package/2006/relationships/metadata/core-properties" Target="docProps/core.xml"/>
  <Relationship Id="rId1" Type="http://schemas.openxmlformats.org/officeDocument/2006/relationships/officeDocument" Target="ppt/presentation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</p:sldIdLst>
  <p:sldSz cx="9144000" cy="6858000" type="screen4x3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/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slide" Target="slides/slide16.xml"/>
  <Relationship Id="rId19" Type="http://schemas.openxmlformats.org/officeDocument/2006/relationships/slide" Target="slides/slide17.xml"/>
  <Relationship Id="rId20" Type="http://schemas.openxmlformats.org/officeDocument/2006/relationships/slide" Target="slides/slide18.xml"/>
  <Relationship Id="rId21" Type="http://schemas.openxmlformats.org/officeDocument/2006/relationships/slide" Target="slides/slide19.xml"/>
  <Relationship Id="rId22" Type="http://schemas.openxmlformats.org/officeDocument/2006/relationships/slide" Target="slides/slide20.xml"/>
  <Relationship Id="rId23" Type="http://schemas.openxmlformats.org/officeDocument/2006/relationships/slide" Target="slides/slide21.xml"/>
  <Relationship Id="rId24" Type="http://schemas.openxmlformats.org/officeDocument/2006/relationships/slide" Target="slides/slide22.xml"/>
  <Relationship Id="rId25" Type="http://schemas.openxmlformats.org/officeDocument/2006/relationships/slide" Target="slides/slide23.xml"/>
  <Relationship Id="rId26" Type="http://schemas.openxmlformats.org/officeDocument/2006/relationships/slide" Target="slides/slide24.xml"/>
  <Relationship Id="rId27" Type="http://schemas.openxmlformats.org/officeDocument/2006/relationships/slide" Target="slides/slide25.xml"/>
  <Relationship Id="rId28" Type="http://schemas.openxmlformats.org/officeDocument/2006/relationships/slide" Target="slides/slide26.xml"/>
  <Relationship Id="rId29" Type="http://schemas.openxmlformats.org/officeDocument/2006/relationships/slide" Target="slides/slide27.xml"/>
  <Relationship Id="rId30" Type="http://schemas.openxmlformats.org/officeDocument/2006/relationships/slide" Target="slides/slide28.xml"/>
  <Relationship Id="rId31" Type="http://schemas.openxmlformats.org/officeDocument/2006/relationships/slide" Target="slides/slide29.xml"/>
  <Relationship Id="rId32" Type="http://schemas.openxmlformats.org/officeDocument/2006/relationships/slide" Target="slides/slide30.xml"/>
  <Relationship Id="rId33" Type="http://schemas.openxmlformats.org/officeDocument/2006/relationships/slide" Target="slides/slide31.xml"/>
  <Relationship Id="rId34" Type="http://schemas.openxmlformats.org/officeDocument/2006/relationships/slide" Target="slides/slide32.xml"/>
  <Relationship Id="rId35" Type="http://schemas.openxmlformats.org/officeDocument/2006/relationships/slide" Target="slides/slide33.xml"/>
  <Relationship Id="rId36" Type="http://schemas.openxmlformats.org/officeDocument/2006/relationships/slide" Target="slides/slide34.xml"/>
  <Relationship Id="rId37" Type="http://schemas.openxmlformats.org/officeDocument/2006/relationships/slide" Target="slides/slide35.xml"/>
  <Relationship Id="rId38" Type="http://schemas.openxmlformats.org/officeDocument/2006/relationships/slide" Target="slides/slide36.xml"/>
  <Relationship Id="rId39" Type="http://schemas.openxmlformats.org/officeDocument/2006/relationships/slide" Target="slides/slide37.xml"/>
  <Relationship Id="rId40" Type="http://schemas.openxmlformats.org/officeDocument/2006/relationships/slide" Target="slides/slide38.xml"/>
  <Relationship Id="rId41" Type="http://schemas.openxmlformats.org/officeDocument/2006/relationships/slide" Target="slides/slide39.xml"/>
  <Relationship Id="rId42" Type="http://schemas.openxmlformats.org/officeDocument/2006/relationships/slide" Target="slides/slide40.xml"/>
  <Relationship Id="rId43" Type="http://schemas.openxmlformats.org/officeDocument/2006/relationships/slide" Target="slides/slide41.xml"/>
  <Relationship Id="rId44" Type="http://schemas.openxmlformats.org/officeDocument/2006/relationships/slide" Target="slides/slide42.xml"/>
  <Relationship Id="rId45" Type="http://schemas.openxmlformats.org/officeDocument/2006/relationships/slide" Target="slides/slide43.xml"/>
  <Relationship Id="rId46" Type="http://schemas.openxmlformats.org/officeDocument/2006/relationships/slide" Target="slides/slide44.xml"/>
  <Relationship Id="rId47" Type="http://schemas.openxmlformats.org/officeDocument/2006/relationships/slide" Target="slides/slide45.xml"/>
  <Relationship Id="rId48" Type="http://schemas.openxmlformats.org/officeDocument/2006/relationships/slide" Target="slides/slide46.xml"/>
  <Relationship Id="rId49" Type="http://schemas.openxmlformats.org/officeDocument/2006/relationships/slide" Target="slides/slide47.xml"/>
  <Relationship Id="rId50" Type="http://schemas.openxmlformats.org/officeDocument/2006/relationships/slide" Target="slides/slide48.xml"/>
  <Relationship Id="rId51" Type="http://schemas.openxmlformats.org/officeDocument/2006/relationships/slide" Target="slides/slide49.xml"/>
  <Relationship Id="rId52" Type="http://schemas.openxmlformats.org/officeDocument/2006/relationships/slide" Target="slides/slide50.xml"/>
  <Relationship Id="rId53" Type="http://schemas.openxmlformats.org/officeDocument/2006/relationships/slide" Target="slides/slide51.xml"/>
  <Relationship Id="rId54" Type="http://schemas.openxmlformats.org/officeDocument/2006/relationships/slide" Target="slides/slide52.xml"/>
  <Relationship Id="rId55" Type="http://schemas.openxmlformats.org/officeDocument/2006/relationships/slide" Target="slides/slide53.xml"/>
  <Relationship Id="rId56" Type="http://schemas.openxmlformats.org/officeDocument/2006/relationships/slide" Target="slides/slide54.xml"/>
  <Relationship Id="rId57" Type="http://schemas.openxmlformats.org/officeDocument/2006/relationships/slide" Target="slides/slide55.xml"/>
  <Relationship Id="rId58" Type="http://schemas.openxmlformats.org/officeDocument/2006/relationships/slide" Target="slides/slide56.xml"/>
  <Relationship Id="rId59" Type="http://schemas.openxmlformats.org/officeDocument/2006/relationships/slide" Target="slides/slide57.xml"/>
  <Relationship Id="rId60" Type="http://schemas.openxmlformats.org/officeDocument/2006/relationships/slide" Target="slides/slide58.xml"/>
  <Relationship Id="rId61" Type="http://schemas.openxmlformats.org/officeDocument/2006/relationships/slide" Target="slides/slide59.xml"/>
  <Relationship Id="rId62" Type="http://schemas.openxmlformats.org/officeDocument/2006/relationships/slide" Target="slides/slide60.xml"/>
  <Relationship Id="rId63" Type="http://schemas.openxmlformats.org/officeDocument/2006/relationships/slide" Target="slides/slide61.xml"/>
  <Relationship Id="rId64" Type="http://schemas.openxmlformats.org/officeDocument/2006/relationships/slide" Target="slides/slide62.xml"/>
  <Relationship Id="rId65" Type="http://schemas.openxmlformats.org/officeDocument/2006/relationships/slide" Target="slides/slide63.xml"/>
  <Relationship Id="rId66" Type="http://schemas.openxmlformats.org/officeDocument/2006/relationships/slide" Target="slides/slide64.xml"/>
  <Relationship Id="rId67" Type="http://schemas.openxmlformats.org/officeDocument/2006/relationships/presProps" Target="presProps.xml"/>
  <Relationship Id="rId68" Type="http://schemas.openxmlformats.org/officeDocument/2006/relationships/viewProps" Target="viewProps.xml"/>
  <Relationship Id="rId69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media/presentation-00088.png>
</file>

<file path=ppt/media/presentation-00099.png>
</file>

<file path=ppt/media/presentation-001010.png>
</file>

<file path=ppt/media/presentation-001111.png>
</file>

<file path=ppt/media/presentation-001212.png>
</file>

<file path=ppt/media/presentation-001313.png>
</file>

<file path=ppt/media/presentation-001414.png>
</file>

<file path=ppt/media/presentation-001515.png>
</file>

<file path=ppt/media/presentation-001616.png>
</file>

<file path=ppt/media/presentation-001717.png>
</file>

<file path=ppt/media/presentation-001818.png>
</file>

<file path=ppt/media/presentation-001919.png>
</file>

<file path=ppt/media/presentation-002020.png>
</file>

<file path=ppt/media/presentation-002121.png>
</file>

<file path=ppt/media/presentation-002222.png>
</file>

<file path=ppt/media/presentation-002323.png>
</file>

<file path=ppt/media/presentation-002424.png>
</file>

<file path=ppt/media/presentation-002525.png>
</file>

<file path=ppt/media/presentation-002626.png>
</file>

<file path=ppt/media/presentation-002727.png>
</file>

<file path=ppt/media/presentation-002828.png>
</file>

<file path=ppt/media/presentation-002929.png>
</file>

<file path=ppt/media/presentation-003030.png>
</file>

<file path=ppt/media/presentation-003131.png>
</file>

<file path=ppt/media/presentation-003232.png>
</file>

<file path=ppt/media/presentation-003333.png>
</file>

<file path=ppt/media/presentation-003434.png>
</file>

<file path=ppt/media/presentation-003535.png>
</file>

<file path=ppt/media/presentation-003636.png>
</file>

<file path=ppt/media/presentation-003737.png>
</file>

<file path=ppt/media/presentation-003838.png>
</file>

<file path=ppt/media/presentation-003939.png>
</file>

<file path=ppt/media/presentation-004040.png>
</file>

<file path=ppt/media/presentation-004141.png>
</file>

<file path=ppt/media/presentation-004242.png>
</file>

<file path=ppt/media/presentation-004343.png>
</file>

<file path=ppt/media/presentation-004444.png>
</file>

<file path=ppt/media/presentation-004545.png>
</file>

<file path=ppt/media/presentation-004646.png>
</file>

<file path=ppt/media/presentation-004747.png>
</file>

<file path=ppt/media/presentation-004848.png>
</file>

<file path=ppt/media/presentation-004949.png>
</file>

<file path=ppt/media/presentation-005050.png>
</file>

<file path=ppt/media/presentation-005151.png>
</file>

<file path=ppt/media/presentation-005252.png>
</file>

<file path=ppt/media/presentation-005353.png>
</file>

<file path=ppt/media/presentation-005454.png>
</file>

<file path=ppt/media/presentation-005555.png>
</file>

<file path=ppt/media/presentation-005656.png>
</file>

<file path=ppt/media/presentation-005757.png>
</file>

<file path=ppt/media/presentation-005858.png>
</file>

<file path=ppt/media/presentation-005959.png>
</file>

<file path=ppt/media/presentation-006060.png>
</file>

<file path=ppt/media/presentation-006161.png>
</file>

<file path=ppt/media/presentation-006262.png>
</file>

<file path=ppt/media/presentation-006363.png>
</file>

<file path=ppt/media/presentation-006464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10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1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2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3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4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5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6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7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8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9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slideLayout" Target="../slideLayouts/slideLayout2.xml"/>
  <Relationship Id="rId3" Type="http://schemas.openxmlformats.org/officeDocument/2006/relationships/slideLayout" Target="../slideLayouts/slideLayout3.xml"/>
  <Relationship Id="rId4" Type="http://schemas.openxmlformats.org/officeDocument/2006/relationships/slideLayout" Target="../slideLayouts/slideLayout4.xml"/>
  <Relationship Id="rId5" Type="http://schemas.openxmlformats.org/officeDocument/2006/relationships/slideLayout" Target="../slideLayouts/slideLayout5.xml"/>
  <Relationship Id="rId6" Type="http://schemas.openxmlformats.org/officeDocument/2006/relationships/slideLayout" Target="../slideLayouts/slideLayout6.xml"/>
  <Relationship Id="rId7" Type="http://schemas.openxmlformats.org/officeDocument/2006/relationships/slideLayout" Target="../slideLayouts/slideLayout7.xml"/>
  <Relationship Id="rId8" Type="http://schemas.openxmlformats.org/officeDocument/2006/relationships/slideLayout" Target="../slideLayouts/slideLayout8.xml"/>
  <Relationship Id="rId9" Type="http://schemas.openxmlformats.org/officeDocument/2006/relationships/slideLayout" Target="../slideLayouts/slideLayout9.xml"/>
  <Relationship Id="rId10" Type="http://schemas.openxmlformats.org/officeDocument/2006/relationships/slideLayout" Target="../slideLayouts/slideLayout10.xml"/>
  <Relationship Id="rId11" Type="http://schemas.openxmlformats.org/officeDocument/2006/relationships/slideLayout" Target="../slideLayouts/slideLayout11.xml"/>
  <Relationship Id="rId1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30DBB-9FD5-43E7-88F1-55A569E9525E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36665-E7E9-4861-9ADF-F11A47CBAD79}" type="slidenum">
              <a:rPr lang="nl-BE"/>
              <a:t>&lt;#&gt;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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-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11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010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111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212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313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414.pn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515.png"/>
</Relationships>

</file>

<file path=ppt/slides/_rels/slide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616.png"/>
</Relationships>

</file>

<file path=ppt/slides/_rels/slide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717.png"/>
</Relationships>

</file>

<file path=ppt/slides/_rels/slide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818.png"/>
</Relationships>

</file>

<file path=ppt/slides/_rels/slide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919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22.png"/>
</Relationships>

</file>

<file path=ppt/slides/_rels/slide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020.png"/>
</Relationships>

</file>

<file path=ppt/slides/_rels/slide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121.png"/>
</Relationships>

</file>

<file path=ppt/slides/_rels/slide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222.png"/>
</Relationships>

</file>

<file path=ppt/slides/_rels/slide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323.png"/>
</Relationships>

</file>

<file path=ppt/slides/_rels/slide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424.png"/>
</Relationships>

</file>

<file path=ppt/slides/_rels/slide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525.png"/>
</Relationships>

</file>

<file path=ppt/slides/_rels/slide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626.png"/>
</Relationships>

</file>

<file path=ppt/slides/_rels/slide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727.png"/>
</Relationships>

</file>

<file path=ppt/slides/_rels/slide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828.png"/>
</Relationships>

</file>

<file path=ppt/slides/_rels/slide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929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33.png"/>
</Relationships>

</file>

<file path=ppt/slides/_rels/slide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030.png"/>
</Relationships>

</file>

<file path=ppt/slides/_rels/slide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131.png"/>
</Relationships>

</file>

<file path=ppt/slides/_rels/slide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232.png"/>
</Relationships>

</file>

<file path=ppt/slides/_rels/slide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333.png"/>
</Relationships>

</file>

<file path=ppt/slides/_rels/slide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434.png"/>
</Relationships>

</file>

<file path=ppt/slides/_rels/slide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535.png"/>
</Relationships>

</file>

<file path=ppt/slides/_rels/slide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636.png"/>
</Relationships>

</file>

<file path=ppt/slides/_rels/slide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737.png"/>
</Relationships>

</file>

<file path=ppt/slides/_rels/slide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838.png"/>
</Relationships>

</file>

<file path=ppt/slides/_rels/slide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939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44.png"/>
</Relationships>

</file>

<file path=ppt/slides/_rels/slide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040.png"/>
</Relationships>

</file>

<file path=ppt/slides/_rels/slide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141.png"/>
</Relationships>

</file>

<file path=ppt/slides/_rels/slide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242.png"/>
</Relationships>

</file>

<file path=ppt/slides/_rels/slide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343.png"/>
</Relationships>

</file>

<file path=ppt/slides/_rels/slide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444.png"/>
</Relationships>

</file>

<file path=ppt/slides/_rels/slide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545.png"/>
</Relationships>

</file>

<file path=ppt/slides/_rels/slide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646.png"/>
</Relationships>

</file>

<file path=ppt/slides/_rels/slide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747.png"/>
</Relationships>

</file>

<file path=ppt/slides/_rels/slide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848.png"/>
</Relationships>

</file>

<file path=ppt/slides/_rels/slide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949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55.png"/>
</Relationships>

</file>

<file path=ppt/slides/_rels/slide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050.png"/>
</Relationships>

</file>

<file path=ppt/slides/_rels/slide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151.png"/>
</Relationships>

</file>

<file path=ppt/slides/_rels/slide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252.png"/>
</Relationships>

</file>

<file path=ppt/slides/_rels/slide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353.png"/>
</Relationships>

</file>

<file path=ppt/slides/_rels/slide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454.png"/>
</Relationships>

</file>

<file path=ppt/slides/_rels/slide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555.png"/>
</Relationships>

</file>

<file path=ppt/slides/_rels/slide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656.png"/>
</Relationships>

</file>

<file path=ppt/slides/_rels/slide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757.png"/>
</Relationships>

</file>

<file path=ppt/slides/_rels/slide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858.png"/>
</Relationships>

</file>

<file path=ppt/slides/_rels/slide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959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66.png"/>
</Relationships>

</file>

<file path=ppt/slides/_rels/slide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6060.png"/>
</Relationships>

</file>

<file path=ppt/slides/_rels/slide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6161.png"/>
</Relationships>

</file>

<file path=ppt/slides/_rels/slide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6262.png"/>
</Relationships>

</file>

<file path=ppt/slides/_rels/slide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6363.png"/>
</Relationships>

</file>

<file path=ppt/slides/_rels/slide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6464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77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9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
<Relationships xmlns="http://schemas.openxmlformats.org/package/2006/relationships"/>
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64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2019-02-05T22:25:28Z</dcterms:created>
  <dcterms:modified xsi:type="dcterms:W3CDTF">2019-02-05T22:25:28Z</dcterms:modified>
  <dc:title>Untitled Presentation</dc:title>
  <dc:description/>
  <dc:subject/>
  <cp:keywords/>
  <cp:category/>
</cp:coreProperties>
</file>